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57" r:id="rId3"/>
    <p:sldId id="256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 autoAdjust="0"/>
    <p:restoredTop sz="89414" autoAdjust="0"/>
  </p:normalViewPr>
  <p:slideViewPr>
    <p:cSldViewPr snapToGrid="0">
      <p:cViewPr varScale="1">
        <p:scale>
          <a:sx n="139" d="100"/>
          <a:sy n="139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926BC-6E40-4E16-9968-D2749D195F9F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81C0-AAE9-4EB2-93C2-601351F70F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98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136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it-IT" b="1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Spiegazione del Protocollo MQTT e Come Viene Utilizzato per Inviare la Temperatura a 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adafruit.io</a:t>
            </a:r>
            <a:endParaRPr lang="it-IT" b="1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Cosa è il protocollo MQTT e perché è importante per il nostro progetto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Come il protocollo MQTT viene utilizzato per inviare la temperatura rilevata dal sensore NTC a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adafruit.io</a:t>
            </a: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fontAlgn="base"/>
            <a:r>
              <a:rPr lang="it-IT" b="1" dirty="0">
                <a:effectLst/>
                <a:latin typeface="Poppins" panose="00000500000000000000" pitchFamily="2" charset="0"/>
              </a:rPr>
              <a:t>Parole chiave</a:t>
            </a:r>
          </a:p>
          <a:p>
            <a:pPr fontAlgn="base"/>
            <a:r>
              <a:rPr lang="it-IT" dirty="0">
                <a:effectLst/>
                <a:latin typeface="Poppins" panose="00000500000000000000" pitchFamily="2" charset="0"/>
              </a:rPr>
              <a:t>Protocollo MQTT - </a:t>
            </a:r>
            <a:r>
              <a:rPr lang="it-IT" dirty="0" err="1">
                <a:effectLst/>
                <a:latin typeface="Poppins" panose="00000500000000000000" pitchFamily="2" charset="0"/>
              </a:rPr>
              <a:t>adafruit.io</a:t>
            </a:r>
            <a:r>
              <a:rPr lang="it-IT" dirty="0">
                <a:effectLst/>
                <a:latin typeface="Poppins" panose="00000500000000000000" pitchFamily="2" charset="0"/>
              </a:rPr>
              <a:t> - Invio temperatura</a:t>
            </a:r>
          </a:p>
          <a:p>
            <a:pPr fontAlgn="base"/>
            <a:endParaRPr lang="it-IT" dirty="0">
              <a:effectLst/>
              <a:latin typeface="Poppins" panose="00000500000000000000" pitchFamily="2" charset="0"/>
            </a:endParaRPr>
          </a:p>
          <a:p>
            <a:pPr fontAlgn="base"/>
            <a:r>
              <a:rPr lang="it-IT" dirty="0">
                <a:effectLst/>
                <a:latin typeface="Poppins" panose="00000500000000000000" pitchFamily="2" charset="0"/>
              </a:rPr>
              <a:t>TERMOSTATO SMART</a:t>
            </a:r>
          </a:p>
          <a:p>
            <a:pPr marL="342900" lvl="0" indent="-342900" algn="l">
              <a:spcBef>
                <a:spcPts val="5"/>
              </a:spcBef>
              <a:buSzPts val="1200"/>
              <a:buFont typeface="Symbol" pitchFamily="2" charset="2"/>
              <a:buChar char=""/>
              <a:tabLst>
                <a:tab pos="520700" algn="l"/>
                <a:tab pos="521335" algn="l"/>
              </a:tabLst>
            </a:pPr>
            <a:r>
              <a:rPr lang="it-IT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microcontrollore</a:t>
            </a:r>
            <a:r>
              <a:rPr lang="it-IT" sz="1800" spc="-3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che</a:t>
            </a:r>
            <a:r>
              <a:rPr lang="it-IT" sz="1800" spc="-5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legge</a:t>
            </a:r>
            <a:r>
              <a:rPr lang="it-IT" sz="1800" spc="-3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la</a:t>
            </a:r>
            <a:r>
              <a:rPr lang="it-IT" sz="1800" spc="-5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temperatura e</a:t>
            </a:r>
            <a:r>
              <a:rPr lang="it-IT" sz="1800" spc="-4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la</a:t>
            </a:r>
            <a:r>
              <a:rPr lang="it-IT" sz="1800" spc="-4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trasmette</a:t>
            </a:r>
            <a:r>
              <a:rPr lang="it-IT" sz="1800" spc="-3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in</a:t>
            </a:r>
            <a:r>
              <a:rPr lang="it-IT" sz="1800" spc="-2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cloud</a:t>
            </a:r>
          </a:p>
          <a:p>
            <a:pPr marL="342900" marR="393065" lvl="0" indent="-342900" algn="l">
              <a:lnSpc>
                <a:spcPct val="103000"/>
              </a:lnSpc>
              <a:spcBef>
                <a:spcPts val="105"/>
              </a:spcBef>
              <a:spcAft>
                <a:spcPts val="0"/>
              </a:spcAft>
              <a:buSzPts val="1200"/>
              <a:buFont typeface="Symbol" pitchFamily="2" charset="2"/>
              <a:buChar char=""/>
              <a:tabLst>
                <a:tab pos="520700" algn="l"/>
                <a:tab pos="521335" algn="l"/>
              </a:tabLst>
            </a:pP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Applicazione che legge la temperatura e modifica il </a:t>
            </a:r>
            <a:r>
              <a:rPr lang="it-IT" sz="1800" dirty="0" err="1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setpoint</a:t>
            </a:r>
            <a:endParaRPr lang="it-IT" sz="1800" dirty="0">
              <a:effectLst/>
              <a:latin typeface="Calibri" panose="020F0502020204030204" pitchFamily="34" charset="0"/>
              <a:ea typeface="Symbol" pitchFamily="2" charset="2"/>
              <a:cs typeface="Symbol" pitchFamily="2" charset="2"/>
            </a:endParaRPr>
          </a:p>
          <a:p>
            <a:pPr marL="342900" marR="393065" lvl="0" indent="-342900" algn="l" defTabSz="914400" rtl="0" eaLnBrk="1" fontAlgn="auto" latinLnBrk="0" hangingPunct="1">
              <a:lnSpc>
                <a:spcPct val="103000"/>
              </a:lnSpc>
              <a:spcBef>
                <a:spcPts val="105"/>
              </a:spcBef>
              <a:spcAft>
                <a:spcPts val="0"/>
              </a:spcAft>
              <a:buClrTx/>
              <a:buSzPts val="1200"/>
              <a:buFont typeface="Symbol" pitchFamily="2" charset="2"/>
              <a:buChar char=""/>
              <a:tabLst>
                <a:tab pos="520700" algn="l"/>
                <a:tab pos="521335" algn="l"/>
              </a:tabLst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collega</a:t>
            </a:r>
            <a:r>
              <a:rPr lang="it-IT" sz="1800" spc="8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al</a:t>
            </a:r>
            <a:r>
              <a:rPr lang="it-IT" sz="1800" spc="7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cloud</a:t>
            </a:r>
            <a:r>
              <a:rPr lang="it-IT" sz="1800" spc="8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e</a:t>
            </a:r>
            <a:r>
              <a:rPr lang="it-IT" sz="1800" spc="95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attiva</a:t>
            </a:r>
            <a:r>
              <a:rPr lang="it-IT" sz="1800" spc="7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Symbol" pitchFamily="2" charset="2"/>
                <a:cs typeface="Symbol" pitchFamily="2" charset="2"/>
              </a:rPr>
              <a:t>un relè</a:t>
            </a:r>
          </a:p>
          <a:p>
            <a:pPr fontAlgn="base"/>
            <a:endParaRPr lang="it-IT" dirty="0">
              <a:effectLst/>
              <a:latin typeface="Poppins" panose="00000500000000000000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42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it-IT" b="1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Introduzione al Progetto e al Sensore di Temperatura NTC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Presentazione del progetto e del suo scopo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Introduzione al sensore di temperatura NTC: cosa è e come funziona e perché lo abbiamo scelto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Azionamento del Relè e dei Led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it-IT" b="0" i="0" dirty="0">
              <a:solidFill>
                <a:srgbClr val="000000"/>
              </a:solidFill>
              <a:effectLst/>
              <a:latin typeface="Poppins" panose="020B0502040204020203" pitchFamily="2" charset="0"/>
            </a:endParaRPr>
          </a:p>
          <a:p>
            <a:pPr fontAlgn="base"/>
            <a:r>
              <a:rPr lang="it-IT" b="1" dirty="0">
                <a:effectLst/>
                <a:latin typeface="Poppins" panose="020B0502040204020203" pitchFamily="2" charset="0"/>
              </a:rPr>
              <a:t>Parole chiave</a:t>
            </a:r>
          </a:p>
          <a:p>
            <a:pPr fontAlgn="base"/>
            <a:r>
              <a:rPr lang="it-IT" dirty="0">
                <a:effectLst/>
                <a:latin typeface="Poppins" panose="020B0502040204020203" pitchFamily="2" charset="0"/>
              </a:rPr>
              <a:t>Progetto - Sensore di temperatura NTC – Relè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03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Test di stabilità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72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it-IT" b="1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Discussione sull'Applicazione che Legge la Temperatura e Modifica il 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Setpoint</a:t>
            </a:r>
            <a:endParaRPr lang="it-IT" b="1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Presentazione dell'applicazione che legge la temperatura e modifica il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setpoint</a:t>
            </a: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Discussione su come l'applicazione interagisce con il sensore NTC e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adafruit.io</a:t>
            </a: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fontAlgn="base"/>
            <a:r>
              <a:rPr lang="it-IT" b="1" dirty="0">
                <a:effectLst/>
                <a:latin typeface="Poppins" panose="00000500000000000000" pitchFamily="2" charset="0"/>
              </a:rPr>
              <a:t>Parole chiave</a:t>
            </a:r>
          </a:p>
          <a:p>
            <a:pPr fontAlgn="base"/>
            <a:r>
              <a:rPr lang="it-IT" dirty="0">
                <a:effectLst/>
                <a:latin typeface="Poppins" panose="00000500000000000000" pitchFamily="2" charset="0"/>
              </a:rPr>
              <a:t>Applicazione - Lettura temperatura - Modifica </a:t>
            </a:r>
            <a:r>
              <a:rPr lang="it-IT" dirty="0" err="1">
                <a:effectLst/>
                <a:latin typeface="Poppins" panose="00000500000000000000" pitchFamily="2" charset="0"/>
              </a:rPr>
              <a:t>setpoint</a:t>
            </a:r>
            <a:endParaRPr lang="it-IT" dirty="0">
              <a:effectLst/>
              <a:latin typeface="Poppins" panose="00000500000000000000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522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it-IT" b="1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Diapositiva 4: Possibili Utilizzi Futuri di Questo Progetto, con un Focus sull'Ambito Industriale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Discussione sui possibili utilizzi futuri di questo progetto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Focus sull'importanza di questo progetto nell'ambito industriale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fontAlgn="base"/>
            <a:r>
              <a:rPr lang="it-IT" b="1" dirty="0">
                <a:effectLst/>
                <a:latin typeface="Poppins" panose="00000500000000000000" pitchFamily="2" charset="0"/>
              </a:rPr>
              <a:t>Parole chiave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  <a:latin typeface="Poppins" panose="00000500000000000000" pitchFamily="2" charset="0"/>
              </a:rPr>
              <a:t>Utilizzi futuri (IA/Inverter) - Ambito industriale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B81C0-AAE9-4EB2-93C2-601351F70F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6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819A05-ACBD-386B-9C31-2E5877253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5F2E67-E809-26B6-07B4-1E6ACC00C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7049D-02AD-C49C-8CF2-6D3CC5F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4BDD69-A558-908D-B093-C2B821E7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DC6982-23BC-5EBD-779D-3B32C00F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49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B7D7B-1D79-2EEA-3D63-0102F8FC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506F37-B1C9-23FD-AEAA-2CD02E2A1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4B374B-4139-49AD-559A-746ECF93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265A99-491F-B00D-992D-F7FD16F3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E67F58-31B8-204A-26FC-F2007E24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B51CA68-A254-C77C-25A6-8D7180B34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D413-567D-626E-4B55-DC36C6A73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9F4BF2-2055-7A68-5498-2C93409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4D6EC-33D4-9F34-8556-BF1B6A48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E8D4CD-FDAE-1FB7-C4D6-3D6B53C5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30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A283E-DA0E-19AD-C9A0-6A9B9594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BC520C-A577-90B5-8709-19524D937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0114F8-650F-CD58-7382-A3C22535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34C748-51A6-2839-D160-6D97D95E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68FCD4-E0C1-2D3B-68D7-86A8023B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37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02BE7-6575-8EFB-6C7B-B454C65B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D8BF73-13ED-F642-322B-087AC132F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F838A3-139A-91AA-F5EF-ECA9212E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A1C689-13BF-20D9-5A41-245296BF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F7A7F-E734-4FE2-02AB-B808E89B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1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94959-5D0E-E464-17CB-AEB8969D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EDCE67-8D2B-EE17-4D14-1F56AAE93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348205-8D16-AE06-2DAF-1EECEDAF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0DF2FD-D8E8-465E-059E-4EB99E0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DBC338-5D7C-D96F-3D70-7B29D3D4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47C042-94FC-ED09-13CB-2941AB40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4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E281D0-C967-B5E3-F5EB-0B1D7CA0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BCDFE9-87F2-0E23-878C-11C9E8C54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CBA097-A351-9167-6D96-AEB8C4B28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F11758-0424-8615-7387-A82E87D98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DCF205-E40B-DCF4-E54A-2B2F98A26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06369D3-7C97-1C4C-F693-C2D1C0C5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DF6D4-4DF8-C472-A263-A91F5E29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1A84075-5A0F-A49C-F547-D62B833C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40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C5F1CE-CF94-6454-D1F7-3DB105B7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8F9AE92-D87C-1029-0766-92050150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1D2F60-B9D8-D38E-9815-18E6C819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26B159C-D7AB-0BE2-3543-76C667AF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19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283AF8-4CC6-1542-FBC5-D5D05436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A84A7E-E3EE-3920-E05E-92E42C5B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FF414D-DD81-007E-A89A-530C9F96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32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984E72-1C93-FB6E-923E-B2E87C44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323958-81D4-93EC-8636-08AD5618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078048-D8E1-CD0B-3F02-6A47133A0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F2F7EC-25A6-8E1D-78DD-47F0CACD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0AF0FA-0E46-5CDD-7A62-219C7C1D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17C495-9568-471F-F3A0-0E1F8AB7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2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3014A-28D0-53E1-B25A-8E980ED8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631EE70-E861-368F-AEAA-DD1A8DE78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51C8B7-C6C0-DC9F-A055-60BA071BB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72B1C0-151E-DCDB-661A-B3AAE53E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9926B0-EA23-DB58-110B-67F0BA95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8B4122B-E570-9384-2C7F-429080D1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5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AB5BB33-7CEA-7B68-B898-5D6FBE90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24397E-52CF-E714-BE1C-6463AE053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131BC2-CFAC-C956-E688-38DAFBCF8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267C9-9C26-445B-A574-6AA76E853EA0}" type="datetimeFigureOut">
              <a:rPr lang="it-IT" smtClean="0"/>
              <a:t>28/10/23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006D64-AE70-5A43-1F0F-4C77D07F4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40CD00-E198-D9D4-1175-2DDF99C9B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54F86-8B7B-4B21-A00C-407D0CB80F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41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489EB8-B730-563D-5176-D11A72126984}"/>
              </a:ext>
            </a:extLst>
          </p:cNvPr>
          <p:cNvSpPr txBox="1"/>
          <p:nvPr/>
        </p:nvSpPr>
        <p:spPr>
          <a:xfrm>
            <a:off x="1424214" y="2921875"/>
            <a:ext cx="3719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latin typeface="Apple Color Emoji" pitchFamily="2" charset="0"/>
                <a:ea typeface="Apple Color Emoji" pitchFamily="2" charset="0"/>
              </a:rPr>
              <a:t>TERMO CARE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DF79A5-F61F-A87D-FE9D-DF0BD09AF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1993" y="627993"/>
            <a:ext cx="6858000" cy="56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EA7C48B-A4D0-D9E5-E702-C3673C98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61950" y="1702063"/>
            <a:ext cx="3962400" cy="32385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81214D67-5CA3-984E-6F3E-B1D290551DBC}"/>
              </a:ext>
            </a:extLst>
          </p:cNvPr>
          <p:cNvSpPr/>
          <p:nvPr/>
        </p:nvSpPr>
        <p:spPr>
          <a:xfrm rot="5400000">
            <a:off x="-1750232" y="3055882"/>
            <a:ext cx="4246179" cy="7462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83B3885-DF67-80C4-D202-20BAB3370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90" y="2155153"/>
            <a:ext cx="2111265" cy="211126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7AEB7D-09AC-98BF-A150-D08EC55385FC}"/>
              </a:ext>
            </a:extLst>
          </p:cNvPr>
          <p:cNvSpPr txBox="1"/>
          <p:nvPr/>
        </p:nvSpPr>
        <p:spPr>
          <a:xfrm>
            <a:off x="5585455" y="314751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Cloud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EFBA4A-8B29-64B8-030B-2E1828CF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88" y="228378"/>
            <a:ext cx="1638300" cy="12319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289953C-A0E8-239A-5E08-93299A421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84" y="5283422"/>
            <a:ext cx="1511300" cy="13462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86F88EB-12D4-9341-9B46-B8B28CF84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30799">
            <a:off x="3164846" y="2952065"/>
            <a:ext cx="1606696" cy="1746643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3E2F47C-FC2A-468F-A764-0A6B22B1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34" y="1692804"/>
            <a:ext cx="3035962" cy="303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C18F7798-ABB1-AFDC-36D2-FC1B0B1C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114" y="2813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02F1B728-267F-7DF0-48C6-7D06CED47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30799">
            <a:off x="7320954" y="2951283"/>
            <a:ext cx="1606696" cy="174664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304DFAC-F84E-5BE4-5B61-C4150D7DE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69973">
            <a:off x="2821681" y="1662353"/>
            <a:ext cx="1606696" cy="1746643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7AF0DD1-9CC6-C770-7780-62C008AA3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265555">
            <a:off x="7066225" y="1727337"/>
            <a:ext cx="1606696" cy="1746643"/>
          </a:xfrm>
          <a:prstGeom prst="rect">
            <a:avLst/>
          </a:prstGeom>
        </p:spPr>
      </p:pic>
      <p:pic>
        <p:nvPicPr>
          <p:cNvPr id="2" name="image26.jpeg">
            <a:extLst>
              <a:ext uri="{FF2B5EF4-FFF2-40B4-BE49-F238E27FC236}">
                <a16:creationId xmlns:a16="http://schemas.microsoft.com/office/drawing/2014/main" id="{ABD04949-C247-ECF0-CB82-AF3D65C49FB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8344" y="4557648"/>
            <a:ext cx="7153656" cy="23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6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301B558-D191-0C7C-84D6-618B41B1B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7" y="-5183"/>
            <a:ext cx="5591503" cy="686318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1C5AB5D-606E-882A-2410-3D97BB89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60326" y="1660326"/>
            <a:ext cx="6938910" cy="36182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EDDE40-FEFB-F6D3-CF1D-0522B37A2B8B}"/>
              </a:ext>
            </a:extLst>
          </p:cNvPr>
          <p:cNvSpPr txBox="1"/>
          <p:nvPr/>
        </p:nvSpPr>
        <p:spPr>
          <a:xfrm>
            <a:off x="4537713" y="1164250"/>
            <a:ext cx="11433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1" dirty="0">
                <a:latin typeface="Apple Color Emoji" pitchFamily="2" charset="0"/>
                <a:ea typeface="Apple Color Emoji" pitchFamily="2" charset="0"/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418084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6.jpeg">
            <a:extLst>
              <a:ext uri="{FF2B5EF4-FFF2-40B4-BE49-F238E27FC236}">
                <a16:creationId xmlns:a16="http://schemas.microsoft.com/office/drawing/2014/main" id="{90756232-A69F-772F-5220-E2CE4BE3FF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004" y="8879"/>
            <a:ext cx="10826090" cy="2009107"/>
          </a:xfrm>
          <a:prstGeom prst="rect">
            <a:avLst/>
          </a:prstGeom>
        </p:spPr>
      </p:pic>
      <p:pic>
        <p:nvPicPr>
          <p:cNvPr id="4" name="image41.jpeg">
            <a:extLst>
              <a:ext uri="{FF2B5EF4-FFF2-40B4-BE49-F238E27FC236}">
                <a16:creationId xmlns:a16="http://schemas.microsoft.com/office/drawing/2014/main" id="{1E0B36BC-DD92-DB67-7754-9E4532770C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6283" y="2602761"/>
            <a:ext cx="5796656" cy="3149055"/>
          </a:xfrm>
          <a:prstGeom prst="rect">
            <a:avLst/>
          </a:prstGeom>
        </p:spPr>
      </p:pic>
      <p:pic>
        <p:nvPicPr>
          <p:cNvPr id="3" name="image7.jpeg">
            <a:extLst>
              <a:ext uri="{FF2B5EF4-FFF2-40B4-BE49-F238E27FC236}">
                <a16:creationId xmlns:a16="http://schemas.microsoft.com/office/drawing/2014/main" id="{AB854553-B8E0-E173-9BCB-CC20108D01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358817"/>
            <a:ext cx="5796656" cy="28422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68FACD-74D4-46CE-2EF5-6F84E7BA4FDF}"/>
              </a:ext>
            </a:extLst>
          </p:cNvPr>
          <p:cNvSpPr txBox="1"/>
          <p:nvPr/>
        </p:nvSpPr>
        <p:spPr>
          <a:xfrm>
            <a:off x="3951690" y="2017986"/>
            <a:ext cx="488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Apple Color Emoji" pitchFamily="2" charset="0"/>
                <a:ea typeface="Apple Color Emoji" pitchFamily="2" charset="0"/>
              </a:rPr>
              <a:t>TEST DI STABILITÀ</a:t>
            </a:r>
          </a:p>
        </p:txBody>
      </p:sp>
      <p:pic>
        <p:nvPicPr>
          <p:cNvPr id="6" name="image32.jpeg">
            <a:extLst>
              <a:ext uri="{FF2B5EF4-FFF2-40B4-BE49-F238E27FC236}">
                <a16:creationId xmlns:a16="http://schemas.microsoft.com/office/drawing/2014/main" id="{8557612A-C8E2-AC6B-CD2C-B6859710815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5049" y="5898441"/>
            <a:ext cx="588772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1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55728B-94CA-F029-5A2D-C1348AE75829}"/>
              </a:ext>
            </a:extLst>
          </p:cNvPr>
          <p:cNvSpPr txBox="1"/>
          <p:nvPr/>
        </p:nvSpPr>
        <p:spPr>
          <a:xfrm>
            <a:off x="7711888" y="2346512"/>
            <a:ext cx="17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PARTE DI CODICE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916AE-02D9-4F7F-15A8-48B6A90F8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38" y="1"/>
            <a:ext cx="7028262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4E61B3-E249-188F-FB15-36F9E4010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3209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ED6F8D-BFFA-3E42-9594-77050156897A}"/>
              </a:ext>
            </a:extLst>
          </p:cNvPr>
          <p:cNvSpPr txBox="1"/>
          <p:nvPr/>
        </p:nvSpPr>
        <p:spPr>
          <a:xfrm rot="5400000">
            <a:off x="1266689" y="2875002"/>
            <a:ext cx="6003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b="1" dirty="0">
                <a:latin typeface="Apple Color Emoji" pitchFamily="2" charset="0"/>
                <a:ea typeface="Apple Color Emoji" pitchFamily="2" charset="0"/>
              </a:rPr>
              <a:t>APPLICAZIONE</a:t>
            </a:r>
          </a:p>
        </p:txBody>
      </p:sp>
    </p:spTree>
    <p:extLst>
      <p:ext uri="{BB962C8B-B14F-4D97-AF65-F5344CB8AC3E}">
        <p14:creationId xmlns:p14="http://schemas.microsoft.com/office/powerpoint/2010/main" val="359566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D7448B-5EF6-D499-A253-EACCC90C135A}"/>
              </a:ext>
            </a:extLst>
          </p:cNvPr>
          <p:cNvSpPr txBox="1"/>
          <p:nvPr/>
        </p:nvSpPr>
        <p:spPr>
          <a:xfrm>
            <a:off x="0" y="-4685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Apple Color Emoji" pitchFamily="2" charset="0"/>
                <a:ea typeface="Apple Color Emoji" pitchFamily="2" charset="0"/>
              </a:rPr>
              <a:t>IMPLEMENTAZIONI FUTURE</a:t>
            </a:r>
          </a:p>
        </p:txBody>
      </p:sp>
      <p:sp>
        <p:nvSpPr>
          <p:cNvPr id="5" name="AutoShape 2" descr="Cos'è l'intelligenza artificiale conversazionale e come funziona? |  Botpress Blog">
            <a:extLst>
              <a:ext uri="{FF2B5EF4-FFF2-40B4-BE49-F238E27FC236}">
                <a16:creationId xmlns:a16="http://schemas.microsoft.com/office/drawing/2014/main" id="{42196355-DCD7-7819-E3E1-228728AA69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72553" y="-394447"/>
            <a:ext cx="3975847" cy="397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7D7A50-57D4-0908-4620-17A2CDCFB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369"/>
            <a:ext cx="12192000" cy="6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03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242</Words>
  <Application>Microsoft Macintosh PowerPoint</Application>
  <PresentationFormat>Widescreen</PresentationFormat>
  <Paragraphs>45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Apple Color Emoji</vt:lpstr>
      <vt:lpstr>Arial</vt:lpstr>
      <vt:lpstr>Calibri</vt:lpstr>
      <vt:lpstr>Calibri Light</vt:lpstr>
      <vt:lpstr>Poppins</vt:lpstr>
      <vt:lpstr>Symbol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Alan Cadorin</dc:creator>
  <cp:lastModifiedBy>Alan Cadorin</cp:lastModifiedBy>
  <cp:revision>11</cp:revision>
  <dcterms:created xsi:type="dcterms:W3CDTF">2023-10-24T16:13:00Z</dcterms:created>
  <dcterms:modified xsi:type="dcterms:W3CDTF">2023-10-28T12:57:05Z</dcterms:modified>
</cp:coreProperties>
</file>